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890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Fuse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 + 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0545FA-96B3-0345-F797-EEB047BA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4031180"/>
            <a:ext cx="7025777" cy="3807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D1890-69DD-461A-7ED6-89F82281B60C}"/>
              </a:ext>
            </a:extLst>
          </p:cNvPr>
          <p:cNvSpPr txBox="1"/>
          <p:nvPr/>
        </p:nvSpPr>
        <p:spPr>
          <a:xfrm>
            <a:off x="3657600" y="715908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  <a:r>
              <a:rPr lang="en-US" dirty="0" err="1"/>
              <a:t>x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Short Fuse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plate swinger is activated by the door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144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2023-04-21T01:45:14Z</dcterms:modified>
  <cp:category>Shooting</cp:category>
</cp:coreProperties>
</file>